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64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737065"/>
    <a:srgbClr val="F6F5E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38" d="100"/>
          <a:sy n="138" d="100"/>
        </p:scale>
        <p:origin x="-84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6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19075" y="1665304"/>
            <a:ext cx="26190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SVYDAAAQLTADVKKDLRDSW</a:t>
            </a:r>
          </a:p>
          <a:p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KVIGSDKKGNGVALMTTLFAD</a:t>
            </a:r>
          </a:p>
          <a:p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NQETIGYFKRLGNVSQGMAND</a:t>
            </a:r>
          </a:p>
          <a:p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KLRGHSITLMYALQNFIDQLD</a:t>
            </a:r>
          </a:p>
          <a:p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NPDSLDLVCS…….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264291" y="2403968"/>
            <a:ext cx="1611196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7370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Phyre2: </a:t>
            </a:r>
            <a:r>
              <a:rPr lang="en-US" sz="3400" dirty="0" err="1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BackPhyre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96" y="1491162"/>
            <a:ext cx="1801377" cy="18256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64290" y="1209695"/>
            <a:ext cx="2341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Extract sequence and</a:t>
            </a:r>
          </a:p>
          <a:p>
            <a:r>
              <a:rPr lang="en-US" dirty="0" smtClean="0"/>
              <a:t>Secondary structure information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6276735" y="5217693"/>
            <a:ext cx="901860" cy="69937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HMM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 rot="5400000">
            <a:off x="6059958" y="3887348"/>
            <a:ext cx="1334329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3469405" y="3833389"/>
            <a:ext cx="1602313" cy="138430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Hidden Markov Model DB of </a:t>
            </a:r>
            <a:r>
              <a:rPr lang="en-US" b="1" dirty="0" smtClean="0">
                <a:solidFill>
                  <a:schemeClr val="tx1"/>
                </a:solidFill>
              </a:rPr>
              <a:t>Genomes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35039" y="3587029"/>
            <a:ext cx="1481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PSI-Blast </a:t>
            </a:r>
            <a:r>
              <a:rPr lang="en-US" dirty="0" err="1" smtClean="0"/>
              <a:t>vs</a:t>
            </a:r>
            <a:r>
              <a:rPr lang="en-US" dirty="0" smtClean="0"/>
              <a:t> sequence database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335039" y="5217693"/>
            <a:ext cx="15363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Hidden Markov model of user structure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535388" y="5830976"/>
            <a:ext cx="1536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hmm-hmm matching</a:t>
            </a:r>
            <a:endParaRPr lang="en-US" dirty="0"/>
          </a:p>
        </p:txBody>
      </p:sp>
      <p:sp>
        <p:nvSpPr>
          <p:cNvPr id="19" name="Curved Right Arrow 18"/>
          <p:cNvSpPr/>
          <p:nvPr/>
        </p:nvSpPr>
        <p:spPr>
          <a:xfrm rot="5400000">
            <a:off x="3860298" y="4171893"/>
            <a:ext cx="646845" cy="2843504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973" y="1080241"/>
            <a:ext cx="2341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User structure</a:t>
            </a:r>
            <a:endParaRPr lang="en-US" dirty="0"/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541973" y="3661548"/>
          <a:ext cx="1801377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459"/>
                <a:gridCol w="600459"/>
                <a:gridCol w="600459"/>
              </a:tblGrid>
              <a:tr h="181306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Rank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Hit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Confid-ence</a:t>
                      </a:r>
                      <a:endParaRPr lang="en-US" sz="1100" dirty="0"/>
                    </a:p>
                  </a:txBody>
                  <a:tcPr/>
                </a:tc>
              </a:tr>
              <a:tr h="181306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Gi</a:t>
                      </a:r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81306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Gi</a:t>
                      </a:r>
                      <a:r>
                        <a:rPr lang="en-US" dirty="0" smtClean="0"/>
                        <a:t>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81306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Gi</a:t>
                      </a:r>
                      <a:r>
                        <a:rPr lang="en-US" dirty="0" smtClean="0"/>
                        <a:t>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181306">
                <a:tc>
                  <a:txBody>
                    <a:bodyPr/>
                    <a:lstStyle/>
                    <a:p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81306">
                <a:tc>
                  <a:txBody>
                    <a:bodyPr/>
                    <a:lstStyle/>
                    <a:p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541973" y="6094856"/>
            <a:ext cx="1536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Ranked list of genome hits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67</Words>
  <Application>Microsoft Macintosh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Imperial College London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Phyre2</dc:title>
  <dc:creator>kelley</dc:creator>
  <cp:lastModifiedBy>kelley</cp:lastModifiedBy>
  <cp:revision>10</cp:revision>
  <dcterms:created xsi:type="dcterms:W3CDTF">2011-01-12T13:14:23Z</dcterms:created>
  <dcterms:modified xsi:type="dcterms:W3CDTF">2011-01-12T13:14:56Z</dcterms:modified>
</cp:coreProperties>
</file>