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8A00"/>
    <a:srgbClr val="8EFF05"/>
    <a:srgbClr val="25C400"/>
    <a:srgbClr val="FF8989"/>
    <a:srgbClr val="FFBD81"/>
    <a:srgbClr val="E79A5B"/>
    <a:srgbClr val="91B842"/>
    <a:srgbClr val="B2D8BB"/>
    <a:srgbClr val="90F89C"/>
    <a:srgbClr val="B8D3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22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DCB16-14FD-4A8C-87F3-2D31FB56A1C0}" type="datetimeFigureOut">
              <a:rPr lang="en-GB" smtClean="0"/>
              <a:t>01/12/2015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B5D-C744-4453-B47B-FBA8D2BAA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053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DCB16-14FD-4A8C-87F3-2D31FB56A1C0}" type="datetimeFigureOut">
              <a:rPr lang="en-GB" smtClean="0"/>
              <a:t>01/12/2015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B5D-C744-4453-B47B-FBA8D2BAA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838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DCB16-14FD-4A8C-87F3-2D31FB56A1C0}" type="datetimeFigureOut">
              <a:rPr lang="en-GB" smtClean="0"/>
              <a:t>01/12/2015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B5D-C744-4453-B47B-FBA8D2BAA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119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DCB16-14FD-4A8C-87F3-2D31FB56A1C0}" type="datetimeFigureOut">
              <a:rPr lang="en-GB" smtClean="0"/>
              <a:t>01/12/2015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B5D-C744-4453-B47B-FBA8D2BAA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101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DCB16-14FD-4A8C-87F3-2D31FB56A1C0}" type="datetimeFigureOut">
              <a:rPr lang="en-GB" smtClean="0"/>
              <a:t>01/12/2015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B5D-C744-4453-B47B-FBA8D2BAA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399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DCB16-14FD-4A8C-87F3-2D31FB56A1C0}" type="datetimeFigureOut">
              <a:rPr lang="en-GB" smtClean="0"/>
              <a:t>01/12/2015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B5D-C744-4453-B47B-FBA8D2BAA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081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DCB16-14FD-4A8C-87F3-2D31FB56A1C0}" type="datetimeFigureOut">
              <a:rPr lang="en-GB" smtClean="0"/>
              <a:t>01/12/2015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B5D-C744-4453-B47B-FBA8D2BAA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454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DCB16-14FD-4A8C-87F3-2D31FB56A1C0}" type="datetimeFigureOut">
              <a:rPr lang="en-GB" smtClean="0"/>
              <a:t>01/12/2015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B5D-C744-4453-B47B-FBA8D2BAA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092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DCB16-14FD-4A8C-87F3-2D31FB56A1C0}" type="datetimeFigureOut">
              <a:rPr lang="en-GB" smtClean="0"/>
              <a:t>01/12/2015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B5D-C744-4453-B47B-FBA8D2BAA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0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DCB16-14FD-4A8C-87F3-2D31FB56A1C0}" type="datetimeFigureOut">
              <a:rPr lang="en-GB" smtClean="0"/>
              <a:t>01/12/2015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B5D-C744-4453-B47B-FBA8D2BAA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271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DCB16-14FD-4A8C-87F3-2D31FB56A1C0}" type="datetimeFigureOut">
              <a:rPr lang="en-GB" smtClean="0"/>
              <a:t>01/12/2015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B5D-C744-4453-B47B-FBA8D2BAA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782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DCB16-14FD-4A8C-87F3-2D31FB56A1C0}" type="datetimeFigureOut">
              <a:rPr lang="en-GB" smtClean="0"/>
              <a:t>01/12/2015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49B5D-C744-4453-B47B-FBA8D2BAA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972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4716016" y="1"/>
            <a:ext cx="4427984" cy="6858000"/>
          </a:xfrm>
          <a:prstGeom prst="rect">
            <a:avLst/>
          </a:prstGeom>
          <a:gradFill>
            <a:gsLst>
              <a:gs pos="0">
                <a:srgbClr val="E79A5B"/>
              </a:gs>
              <a:gs pos="80000">
                <a:srgbClr val="FFBD81"/>
              </a:gs>
              <a:gs pos="100000">
                <a:srgbClr val="FF8989"/>
              </a:gs>
            </a:gsLst>
          </a:gradFill>
          <a:effectLst>
            <a:outerShdw blurRad="50800" dist="38100" dir="2700000" algn="tl" rotWithShape="0">
              <a:prstClr val="black">
                <a:alpha val="23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1" name="Rectangle 1040"/>
          <p:cNvSpPr/>
          <p:nvPr/>
        </p:nvSpPr>
        <p:spPr>
          <a:xfrm>
            <a:off x="0" y="1"/>
            <a:ext cx="4716016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3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891835" y="118373"/>
            <a:ext cx="21761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/>
              <a:t>Client side</a:t>
            </a:r>
            <a:endParaRPr lang="en-GB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804827" y="118372"/>
            <a:ext cx="2295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/>
              <a:t>Server side</a:t>
            </a:r>
            <a:endParaRPr lang="en-GB" sz="3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" t="8935" r="33989" b="12344"/>
          <a:stretch/>
        </p:blipFill>
        <p:spPr bwMode="auto">
          <a:xfrm>
            <a:off x="2025199" y="840268"/>
            <a:ext cx="1970736" cy="13304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2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228184" y="5185676"/>
            <a:ext cx="1872208" cy="4308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3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200" dirty="0" smtClean="0"/>
              <a:t>UCSF Chimera</a:t>
            </a:r>
            <a:endParaRPr lang="en-GB" sz="22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200" y="4316181"/>
            <a:ext cx="1970736" cy="21703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2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228184" y="4221088"/>
            <a:ext cx="1872208" cy="4308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3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200" dirty="0" smtClean="0"/>
              <a:t>Perl program</a:t>
            </a:r>
            <a:endParaRPr lang="en-GB" sz="2200" dirty="0"/>
          </a:p>
        </p:txBody>
      </p:sp>
      <p:sp>
        <p:nvSpPr>
          <p:cNvPr id="14" name="TextBox 13"/>
          <p:cNvSpPr txBox="1"/>
          <p:nvPr/>
        </p:nvSpPr>
        <p:spPr>
          <a:xfrm>
            <a:off x="6228184" y="1916832"/>
            <a:ext cx="1872208" cy="4308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3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200" dirty="0" smtClean="0"/>
              <a:t>Perl program</a:t>
            </a:r>
            <a:endParaRPr lang="en-GB" sz="2200" dirty="0"/>
          </a:p>
        </p:txBody>
      </p:sp>
      <p:sp>
        <p:nvSpPr>
          <p:cNvPr id="15" name="TextBox 14"/>
          <p:cNvSpPr txBox="1"/>
          <p:nvPr/>
        </p:nvSpPr>
        <p:spPr>
          <a:xfrm>
            <a:off x="107504" y="2924944"/>
            <a:ext cx="1413638" cy="4308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3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200" dirty="0" smtClean="0"/>
              <a:t>3Dmol.js</a:t>
            </a:r>
            <a:endParaRPr lang="en-GB" sz="2200" dirty="0"/>
          </a:p>
        </p:txBody>
      </p:sp>
      <p:cxnSp>
        <p:nvCxnSpPr>
          <p:cNvPr id="21" name="Elbow Connector 20"/>
          <p:cNvCxnSpPr>
            <a:stCxn id="1026" idx="3"/>
            <a:endCxn id="14" idx="0"/>
          </p:cNvCxnSpPr>
          <p:nvPr/>
        </p:nvCxnSpPr>
        <p:spPr>
          <a:xfrm>
            <a:off x="3995935" y="1505483"/>
            <a:ext cx="3168353" cy="411349"/>
          </a:xfrm>
          <a:prstGeom prst="bentConnector2">
            <a:avLst/>
          </a:prstGeom>
          <a:ln>
            <a:solidFill>
              <a:srgbClr val="4C8A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stCxn id="14" idx="2"/>
          </p:cNvCxnSpPr>
          <p:nvPr/>
        </p:nvCxnSpPr>
        <p:spPr>
          <a:xfrm rot="5400000">
            <a:off x="5229801" y="1113862"/>
            <a:ext cx="700630" cy="3168344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Elbow Connector 24"/>
          <p:cNvCxnSpPr>
            <a:endCxn id="11" idx="0"/>
          </p:cNvCxnSpPr>
          <p:nvPr/>
        </p:nvCxnSpPr>
        <p:spPr>
          <a:xfrm>
            <a:off x="3995935" y="3479236"/>
            <a:ext cx="3168353" cy="741852"/>
          </a:xfrm>
          <a:prstGeom prst="bentConnector2">
            <a:avLst/>
          </a:prstGeom>
          <a:ln>
            <a:solidFill>
              <a:srgbClr val="4C8A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1" idx="2"/>
            <a:endCxn id="6" idx="0"/>
          </p:cNvCxnSpPr>
          <p:nvPr/>
        </p:nvCxnSpPr>
        <p:spPr>
          <a:xfrm>
            <a:off x="7164288" y="4651975"/>
            <a:ext cx="0" cy="53370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25" name="Elbow Connector 1024"/>
          <p:cNvCxnSpPr>
            <a:stCxn id="6" idx="1"/>
            <a:endCxn id="1029" idx="3"/>
          </p:cNvCxnSpPr>
          <p:nvPr/>
        </p:nvCxnSpPr>
        <p:spPr>
          <a:xfrm rot="10800000" flipV="1">
            <a:off x="3995936" y="5401119"/>
            <a:ext cx="2232248" cy="233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33" name="Straight Arrow Connector 1032"/>
          <p:cNvCxnSpPr>
            <a:stCxn id="15" idx="3"/>
          </p:cNvCxnSpPr>
          <p:nvPr/>
        </p:nvCxnSpPr>
        <p:spPr>
          <a:xfrm>
            <a:off x="1521142" y="3140388"/>
            <a:ext cx="504056" cy="0"/>
          </a:xfrm>
          <a:prstGeom prst="straightConnector1">
            <a:avLst/>
          </a:prstGeom>
          <a:ln>
            <a:solidFill>
              <a:srgbClr val="4C8A00"/>
            </a:solidFill>
            <a:headEnd type="arrow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198" y="2420888"/>
            <a:ext cx="1970738" cy="16858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2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550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11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Reynolds</dc:creator>
  <cp:lastModifiedBy>Chris Reynolds</cp:lastModifiedBy>
  <cp:revision>6</cp:revision>
  <dcterms:created xsi:type="dcterms:W3CDTF">2015-12-01T22:09:38Z</dcterms:created>
  <dcterms:modified xsi:type="dcterms:W3CDTF">2015-12-01T23:13:50Z</dcterms:modified>
</cp:coreProperties>
</file>