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737065"/>
    <a:srgbClr val="F6F5E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8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F346E-C001-6E47-B4E0-F53A622903F7}" type="datetimeFigureOut">
              <a:rPr lang="en-US" smtClean="0"/>
              <a:pPr/>
              <a:t>1/12/11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5C432-2FDA-CF49-9002-5B221D2B2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6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6961" y="1665304"/>
            <a:ext cx="2384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SVYDAAAQLTADVKKD…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….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761968" y="1634526"/>
            <a:ext cx="161119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7370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Phyre2:</a:t>
            </a:r>
            <a:r>
              <a:rPr lang="en-US" sz="3400" dirty="0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 </a:t>
            </a:r>
            <a:r>
              <a:rPr lang="en-US" sz="3400" dirty="0" err="1" smtClean="0">
                <a:solidFill>
                  <a:srgbClr val="FFFFFF"/>
                </a:solidFill>
                <a:latin typeface="Arial" charset="0"/>
                <a:ea typeface="ＭＳ Ｐゴシック" charset="-128"/>
                <a:cs typeface="Arial" charset="0"/>
              </a:rPr>
              <a:t>PhyreAlarm</a:t>
            </a:r>
            <a:endParaRPr lang="en-US" sz="3400" dirty="0">
              <a:solidFill>
                <a:srgbClr val="FFFFFF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54" y="4103231"/>
            <a:ext cx="774008" cy="78442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444230" y="1453960"/>
            <a:ext cx="901860" cy="69937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HMM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5195110" y="2898719"/>
            <a:ext cx="1602313" cy="13843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Newly added </a:t>
            </a:r>
            <a:r>
              <a:rPr lang="en-US" dirty="0" smtClean="0"/>
              <a:t>structure </a:t>
            </a:r>
            <a:r>
              <a:rPr lang="en-US" dirty="0" err="1" smtClean="0"/>
              <a:t>HMMs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1968" y="838200"/>
            <a:ext cx="1481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PSI-Blast </a:t>
            </a:r>
            <a:r>
              <a:rPr lang="en-US" dirty="0" err="1" smtClean="0"/>
              <a:t>vs</a:t>
            </a:r>
            <a:r>
              <a:rPr lang="en-US" dirty="0" smtClean="0"/>
              <a:t> sequence database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02594" y="1357527"/>
            <a:ext cx="251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Hidden Markov</a:t>
            </a:r>
            <a:r>
              <a:rPr lang="en-US" dirty="0" smtClean="0"/>
              <a:t> model </a:t>
            </a:r>
          </a:p>
          <a:p>
            <a:r>
              <a:rPr lang="en-US" dirty="0" smtClean="0"/>
              <a:t>of user sequence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391305" y="3076664"/>
            <a:ext cx="153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hmm-hmm matching</a:t>
            </a:r>
            <a:endParaRPr lang="en-US" dirty="0"/>
          </a:p>
        </p:txBody>
      </p:sp>
      <p:sp>
        <p:nvSpPr>
          <p:cNvPr id="19" name="Curved Right Arrow 18"/>
          <p:cNvSpPr/>
          <p:nvPr/>
        </p:nvSpPr>
        <p:spPr>
          <a:xfrm>
            <a:off x="6911789" y="2153334"/>
            <a:ext cx="646845" cy="2364986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973" y="1080241"/>
            <a:ext cx="2341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</a:t>
            </a:r>
            <a:r>
              <a:rPr lang="en-US" dirty="0" smtClean="0"/>
              <a:t> sequence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797422" y="4518320"/>
            <a:ext cx="162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Confident hit?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748" y="3335159"/>
            <a:ext cx="989650" cy="7756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73" y="3383965"/>
            <a:ext cx="880076" cy="7268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39863" y="2688828"/>
            <a:ext cx="3332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Newly solved PDB </a:t>
            </a:r>
          </a:p>
          <a:p>
            <a:r>
              <a:rPr lang="en-US" b="1" dirty="0" smtClean="0"/>
              <a:t>Structures </a:t>
            </a:r>
            <a:r>
              <a:rPr lang="en-US" b="1" dirty="0" smtClean="0"/>
              <a:t>a</a:t>
            </a:r>
            <a:r>
              <a:rPr lang="en-US" b="1" dirty="0" smtClean="0"/>
              <a:t>dded WEEKLY</a:t>
            </a:r>
            <a:endParaRPr lang="en-US" b="1" dirty="0"/>
          </a:p>
        </p:txBody>
      </p:sp>
      <p:sp>
        <p:nvSpPr>
          <p:cNvPr id="29" name="Right Arrow 28"/>
          <p:cNvSpPr/>
          <p:nvPr/>
        </p:nvSpPr>
        <p:spPr>
          <a:xfrm rot="9177658">
            <a:off x="5564660" y="4993709"/>
            <a:ext cx="115792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642283" y="4642565"/>
            <a:ext cx="50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1" name="Right Arrow 30"/>
          <p:cNvSpPr/>
          <p:nvPr/>
        </p:nvSpPr>
        <p:spPr>
          <a:xfrm rot="5400000">
            <a:off x="7114493" y="5288710"/>
            <a:ext cx="92295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777196" y="5236719"/>
            <a:ext cx="50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552344" y="6064303"/>
            <a:ext cx="201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Try again next week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572007" y="4827231"/>
            <a:ext cx="1602313" cy="13843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Perform full </a:t>
            </a:r>
            <a:r>
              <a:rPr lang="en-US" b="1" dirty="0" err="1" smtClean="0">
                <a:solidFill>
                  <a:schemeClr val="tx1"/>
                </a:solidFill>
              </a:rPr>
              <a:t>Phyre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modelling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10800000">
            <a:off x="2002084" y="5421385"/>
            <a:ext cx="115792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34673" y="5421385"/>
            <a:ext cx="1623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Email results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New 3D model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2761968" y="3383965"/>
            <a:ext cx="1611196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54</Words>
  <Application>Microsoft Macintosh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Imperial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Phyre2</dc:title>
  <dc:creator>kelley</dc:creator>
  <cp:lastModifiedBy>kelley</cp:lastModifiedBy>
  <cp:revision>11</cp:revision>
  <dcterms:created xsi:type="dcterms:W3CDTF">2011-01-12T13:14:23Z</dcterms:created>
  <dcterms:modified xsi:type="dcterms:W3CDTF">2011-01-12T14:22:00Z</dcterms:modified>
</cp:coreProperties>
</file>