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737065"/>
    <a:srgbClr val="D2D0C1"/>
    <a:srgbClr val="F6F5E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-84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346E-C001-6E47-B4E0-F53A622903F7}" type="datetimeFigureOut">
              <a:rPr lang="en-US" smtClean="0"/>
              <a:pPr/>
              <a:t>1/12/11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C432-2FDA-CF49-9002-5B221D2B22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346E-C001-6E47-B4E0-F53A622903F7}" type="datetimeFigureOut">
              <a:rPr lang="en-US" smtClean="0"/>
              <a:pPr/>
              <a:t>1/12/11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C432-2FDA-CF49-9002-5B221D2B22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346E-C001-6E47-B4E0-F53A622903F7}" type="datetimeFigureOut">
              <a:rPr lang="en-US" smtClean="0"/>
              <a:pPr/>
              <a:t>1/12/11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C432-2FDA-CF49-9002-5B221D2B22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346E-C001-6E47-B4E0-F53A622903F7}" type="datetimeFigureOut">
              <a:rPr lang="en-US" smtClean="0"/>
              <a:pPr/>
              <a:t>1/12/11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C432-2FDA-CF49-9002-5B221D2B22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346E-C001-6E47-B4E0-F53A622903F7}" type="datetimeFigureOut">
              <a:rPr lang="en-US" smtClean="0"/>
              <a:pPr/>
              <a:t>1/12/11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C432-2FDA-CF49-9002-5B221D2B22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346E-C001-6E47-B4E0-F53A622903F7}" type="datetimeFigureOut">
              <a:rPr lang="en-US" smtClean="0"/>
              <a:pPr/>
              <a:t>1/12/11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C432-2FDA-CF49-9002-5B221D2B22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346E-C001-6E47-B4E0-F53A622903F7}" type="datetimeFigureOut">
              <a:rPr lang="en-US" smtClean="0"/>
              <a:pPr/>
              <a:t>1/12/11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C432-2FDA-CF49-9002-5B221D2B22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346E-C001-6E47-B4E0-F53A622903F7}" type="datetimeFigureOut">
              <a:rPr lang="en-US" smtClean="0"/>
              <a:pPr/>
              <a:t>1/12/11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C432-2FDA-CF49-9002-5B221D2B22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346E-C001-6E47-B4E0-F53A622903F7}" type="datetimeFigureOut">
              <a:rPr lang="en-US" smtClean="0"/>
              <a:pPr/>
              <a:t>1/12/11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C432-2FDA-CF49-9002-5B221D2B22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346E-C001-6E47-B4E0-F53A622903F7}" type="datetimeFigureOut">
              <a:rPr lang="en-US" smtClean="0"/>
              <a:pPr/>
              <a:t>1/12/11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C432-2FDA-CF49-9002-5B221D2B22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346E-C001-6E47-B4E0-F53A622903F7}" type="datetimeFigureOut">
              <a:rPr lang="en-US" smtClean="0"/>
              <a:pPr/>
              <a:t>1/12/11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5C432-2FDA-CF49-9002-5B221D2B22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F346E-C001-6E47-B4E0-F53A622903F7}" type="datetimeFigureOut">
              <a:rPr lang="en-US" smtClean="0"/>
              <a:pPr/>
              <a:t>1/12/11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5C432-2FDA-CF49-9002-5B221D2B22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340987" y="2188524"/>
            <a:ext cx="188922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SVYDAAAQLTADVKKDLRDSWDLVCS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…….</a:t>
            </a:r>
            <a:endParaRPr lang="en-US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2364796" y="2403968"/>
            <a:ext cx="1611196" cy="3693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73706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400" dirty="0" smtClean="0">
                <a:solidFill>
                  <a:srgbClr val="FFFFFF"/>
                </a:solidFill>
                <a:latin typeface="Arial" charset="0"/>
                <a:ea typeface="ＭＳ Ｐゴシック" charset="-128"/>
                <a:cs typeface="Arial" charset="0"/>
              </a:rPr>
              <a:t>Phyre2:</a:t>
            </a:r>
            <a:r>
              <a:rPr lang="en-US" sz="3400" dirty="0" smtClean="0">
                <a:solidFill>
                  <a:srgbClr val="FFFFFF"/>
                </a:solidFill>
                <a:latin typeface="Arial" charset="0"/>
                <a:ea typeface="ＭＳ Ｐゴシック" charset="-128"/>
                <a:cs typeface="Arial" charset="0"/>
              </a:rPr>
              <a:t> One to </a:t>
            </a:r>
            <a:r>
              <a:rPr lang="en-US" sz="3400" dirty="0" smtClean="0">
                <a:solidFill>
                  <a:srgbClr val="FFFFFF"/>
                </a:solidFill>
                <a:latin typeface="Arial" charset="0"/>
                <a:ea typeface="ＭＳ Ｐゴシック" charset="-128"/>
                <a:cs typeface="Arial" charset="0"/>
              </a:rPr>
              <a:t>o</a:t>
            </a:r>
            <a:r>
              <a:rPr lang="en-US" sz="3400" dirty="0" smtClean="0">
                <a:solidFill>
                  <a:srgbClr val="FFFFFF"/>
                </a:solidFill>
                <a:latin typeface="Arial" charset="0"/>
                <a:ea typeface="ＭＳ Ｐゴシック" charset="-128"/>
                <a:cs typeface="Arial" charset="0"/>
              </a:rPr>
              <a:t>ne threading</a:t>
            </a:r>
            <a:endParaRPr lang="en-US" sz="3400" dirty="0">
              <a:solidFill>
                <a:srgbClr val="FFFFFF"/>
              </a:solidFill>
              <a:latin typeface="Arial" charset="0"/>
              <a:ea typeface="ＭＳ Ｐゴシック" charset="-128"/>
              <a:cs typeface="Arial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561" y="1491162"/>
            <a:ext cx="1801377" cy="18256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364796" y="1203639"/>
            <a:ext cx="23411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Extract sequence and</a:t>
            </a:r>
            <a:endParaRPr lang="en-US" dirty="0" smtClean="0"/>
          </a:p>
          <a:p>
            <a:r>
              <a:rPr lang="en-US" dirty="0" smtClean="0"/>
              <a:t>s</a:t>
            </a:r>
            <a:r>
              <a:rPr lang="en-US" dirty="0" smtClean="0"/>
              <a:t>econdary </a:t>
            </a:r>
            <a:r>
              <a:rPr lang="en-US" dirty="0" smtClean="0"/>
              <a:t>structure information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7449816" y="2010698"/>
            <a:ext cx="1278656" cy="105826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HMM of</a:t>
            </a:r>
          </a:p>
          <a:p>
            <a:pPr algn="ctr"/>
            <a:r>
              <a:rPr lang="en-US" dirty="0" smtClean="0"/>
              <a:t>User structure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129490" y="1080241"/>
            <a:ext cx="14811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PSI-Blast </a:t>
            </a:r>
            <a:r>
              <a:rPr lang="en-US" dirty="0" err="1" smtClean="0"/>
              <a:t>vs</a:t>
            </a:r>
            <a:r>
              <a:rPr lang="en-US" dirty="0" smtClean="0"/>
              <a:t> sequence database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950298" y="3532591"/>
            <a:ext cx="1536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hmm-hmm matching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32232" y="1080241"/>
            <a:ext cx="2341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structure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32232" y="5538588"/>
            <a:ext cx="180770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KLRGHSITLMYALQN</a:t>
            </a:r>
          </a:p>
          <a:p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NPDSLDLVCS…….</a:t>
            </a:r>
            <a:endParaRPr lang="en-US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2232" y="5169256"/>
            <a:ext cx="2341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</a:t>
            </a:r>
            <a:r>
              <a:rPr lang="en-US" dirty="0" smtClean="0"/>
              <a:t> sequence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364173" y="4538896"/>
            <a:ext cx="14811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PSI-Blast </a:t>
            </a:r>
            <a:r>
              <a:rPr lang="en-US" dirty="0" err="1" smtClean="0"/>
              <a:t>vs</a:t>
            </a:r>
            <a:r>
              <a:rPr lang="en-US" dirty="0" smtClean="0"/>
              <a:t> sequence database</a:t>
            </a:r>
            <a:endParaRPr lang="en-US" dirty="0"/>
          </a:p>
        </p:txBody>
      </p:sp>
      <p:sp>
        <p:nvSpPr>
          <p:cNvPr id="26" name="Right Arrow 25"/>
          <p:cNvSpPr/>
          <p:nvPr/>
        </p:nvSpPr>
        <p:spPr>
          <a:xfrm>
            <a:off x="2364173" y="5538588"/>
            <a:ext cx="1611196" cy="3693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4340987" y="5169256"/>
            <a:ext cx="1250514" cy="93446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HMM of</a:t>
            </a:r>
          </a:p>
          <a:p>
            <a:pPr algn="ctr"/>
            <a:r>
              <a:rPr lang="en-US" dirty="0" smtClean="0"/>
              <a:t>u</a:t>
            </a:r>
            <a:r>
              <a:rPr lang="en-US" dirty="0" smtClean="0"/>
              <a:t>ser</a:t>
            </a:r>
          </a:p>
          <a:p>
            <a:pPr algn="ctr"/>
            <a:r>
              <a:rPr lang="en-US" dirty="0" smtClean="0"/>
              <a:t>sequence</a:t>
            </a:r>
            <a:endParaRPr lang="en-US" dirty="0"/>
          </a:p>
        </p:txBody>
      </p:sp>
      <p:sp>
        <p:nvSpPr>
          <p:cNvPr id="29" name="Right Arrow 28"/>
          <p:cNvSpPr/>
          <p:nvPr/>
        </p:nvSpPr>
        <p:spPr>
          <a:xfrm>
            <a:off x="6230207" y="2403968"/>
            <a:ext cx="1040009" cy="3693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9916" y="4297753"/>
            <a:ext cx="1801377" cy="1825611"/>
          </a:xfrm>
          <a:prstGeom prst="rect">
            <a:avLst/>
          </a:prstGeom>
        </p:spPr>
      </p:pic>
      <p:sp>
        <p:nvSpPr>
          <p:cNvPr id="31" name="Curved Down Arrow 30"/>
          <p:cNvSpPr/>
          <p:nvPr/>
        </p:nvSpPr>
        <p:spPr>
          <a:xfrm rot="20167609">
            <a:off x="5458186" y="4307092"/>
            <a:ext cx="1667393" cy="548208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Curved Up Arrow 32"/>
          <p:cNvSpPr/>
          <p:nvPr/>
        </p:nvSpPr>
        <p:spPr>
          <a:xfrm rot="8097623">
            <a:off x="6806284" y="3339853"/>
            <a:ext cx="1663860" cy="589889"/>
          </a:xfrm>
          <a:prstGeom prst="curved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974963" y="6123364"/>
            <a:ext cx="1536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Final model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51</Words>
  <Application>Microsoft Macintosh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Imperial College London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Phyre2</dc:title>
  <dc:creator>kelley</dc:creator>
  <cp:lastModifiedBy>kelley</cp:lastModifiedBy>
  <cp:revision>11</cp:revision>
  <dcterms:created xsi:type="dcterms:W3CDTF">2011-01-12T12:32:29Z</dcterms:created>
  <dcterms:modified xsi:type="dcterms:W3CDTF">2011-01-12T13:05:34Z</dcterms:modified>
</cp:coreProperties>
</file>